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Slab"/>
      <p:regular r:id="rId24"/>
      <p:bold r:id="rId25"/>
    </p:embeddedFon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c6f75fc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c6f75fc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5af8ceac69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5af8ceac69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5af8ceac6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5af8ceac6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5af8ceac6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5af8ceac6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5af8ceac6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5af8ceac6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5af8ceac6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5af8ceac6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5af8ceac69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5af8ceac6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af8ceac6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5af8ceac6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5af8ceac6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5af8ceac6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5af8ceac6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5af8ceac6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c6f75fc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6f75fc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5af8ceac6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5af8ceac6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5af8ceac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5af8ceac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5af8ceac6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5af8ceac6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5af8ceac6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5af8ceac6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af8ceac6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5af8ceac6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5af8ceac6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5af8ceac6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5af8ceac6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5af8ceac6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0" y="844450"/>
            <a:ext cx="5783400" cy="742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Shopping Website</a:t>
            </a:r>
            <a:endParaRPr/>
          </a:p>
        </p:txBody>
      </p:sp>
      <p:sp>
        <p:nvSpPr>
          <p:cNvPr id="64" name="Google Shape;64;p13"/>
          <p:cNvSpPr txBox="1"/>
          <p:nvPr>
            <p:ph idx="1" type="subTitle"/>
          </p:nvPr>
        </p:nvSpPr>
        <p:spPr>
          <a:xfrm>
            <a:off x="1680300" y="3049450"/>
            <a:ext cx="5783400" cy="129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a:t>
            </a:r>
            <a:endParaRPr/>
          </a:p>
          <a:p>
            <a:pPr indent="0" lvl="0" marL="0" rtl="0" algn="r">
              <a:spcBef>
                <a:spcPts val="0"/>
              </a:spcBef>
              <a:spcAft>
                <a:spcPts val="0"/>
              </a:spcAft>
              <a:buNone/>
            </a:pPr>
            <a:r>
              <a:rPr lang="en"/>
              <a:t>Ayush Patel, Amit Gupta, </a:t>
            </a:r>
            <a:endParaRPr/>
          </a:p>
          <a:p>
            <a:pPr indent="0" lvl="0" marL="0" rtl="0" algn="r">
              <a:spcBef>
                <a:spcPts val="0"/>
              </a:spcBef>
              <a:spcAft>
                <a:spcPts val="0"/>
              </a:spcAft>
              <a:buNone/>
            </a:pPr>
            <a:r>
              <a:rPr lang="en"/>
              <a:t>Chirag K. S. and Kinjal Samrit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Seller Profile while editing page:</a:t>
            </a:r>
            <a:endParaRPr/>
          </a:p>
        </p:txBody>
      </p:sp>
      <p:pic>
        <p:nvPicPr>
          <p:cNvPr id="118" name="Google Shape;118;p22"/>
          <p:cNvPicPr preferRelativeResize="0"/>
          <p:nvPr/>
        </p:nvPicPr>
        <p:blipFill rotWithShape="1">
          <a:blip r:embed="rId3">
            <a:alphaModFix/>
          </a:blip>
          <a:srcRect b="5574" l="0" r="0" t="14566"/>
          <a:stretch/>
        </p:blipFill>
        <p:spPr>
          <a:xfrm>
            <a:off x="0" y="723835"/>
            <a:ext cx="9144000" cy="410776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HomeP</a:t>
            </a:r>
            <a:r>
              <a:rPr lang="en"/>
              <a:t>age(with data):</a:t>
            </a:r>
            <a:endParaRPr/>
          </a:p>
        </p:txBody>
      </p:sp>
      <p:pic>
        <p:nvPicPr>
          <p:cNvPr id="124" name="Google Shape;124;p23"/>
          <p:cNvPicPr preferRelativeResize="0"/>
          <p:nvPr/>
        </p:nvPicPr>
        <p:blipFill rotWithShape="1">
          <a:blip r:embed="rId3">
            <a:alphaModFix/>
          </a:blip>
          <a:srcRect b="0" l="0" r="0" t="14361"/>
          <a:stretch/>
        </p:blipFill>
        <p:spPr>
          <a:xfrm>
            <a:off x="-33625" y="686100"/>
            <a:ext cx="9144000" cy="412695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a:t>
            </a:r>
            <a:r>
              <a:rPr lang="en"/>
              <a:t> Data page using search:</a:t>
            </a:r>
            <a:endParaRPr/>
          </a:p>
        </p:txBody>
      </p:sp>
      <p:pic>
        <p:nvPicPr>
          <p:cNvPr id="130" name="Google Shape;130;p24"/>
          <p:cNvPicPr preferRelativeResize="0"/>
          <p:nvPr/>
        </p:nvPicPr>
        <p:blipFill rotWithShape="1">
          <a:blip r:embed="rId3">
            <a:alphaModFix/>
          </a:blip>
          <a:srcRect b="5571" l="0" r="0" t="13087"/>
          <a:stretch/>
        </p:blipFill>
        <p:spPr>
          <a:xfrm>
            <a:off x="0" y="645525"/>
            <a:ext cx="9144000" cy="41838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a:t>
            </a:r>
            <a:r>
              <a:rPr lang="en"/>
              <a:t> Product page by using Filter search:</a:t>
            </a:r>
            <a:endParaRPr/>
          </a:p>
        </p:txBody>
      </p:sp>
      <p:pic>
        <p:nvPicPr>
          <p:cNvPr id="136" name="Google Shape;136;p25"/>
          <p:cNvPicPr preferRelativeResize="0"/>
          <p:nvPr/>
        </p:nvPicPr>
        <p:blipFill rotWithShape="1">
          <a:blip r:embed="rId3">
            <a:alphaModFix/>
          </a:blip>
          <a:srcRect b="7056" l="0" r="0" t="14191"/>
          <a:stretch/>
        </p:blipFill>
        <p:spPr>
          <a:xfrm>
            <a:off x="0" y="715025"/>
            <a:ext cx="9144000" cy="405073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Add to Cart page:</a:t>
            </a:r>
            <a:endParaRPr/>
          </a:p>
        </p:txBody>
      </p:sp>
      <p:pic>
        <p:nvPicPr>
          <p:cNvPr id="142" name="Google Shape;142;p26"/>
          <p:cNvPicPr preferRelativeResize="0"/>
          <p:nvPr/>
        </p:nvPicPr>
        <p:blipFill rotWithShape="1">
          <a:blip r:embed="rId3">
            <a:alphaModFix/>
          </a:blip>
          <a:srcRect b="6313" l="0" r="0" t="14566"/>
          <a:stretch/>
        </p:blipFill>
        <p:spPr>
          <a:xfrm>
            <a:off x="0" y="727050"/>
            <a:ext cx="9144000" cy="406972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Payment Page:</a:t>
            </a:r>
            <a:endParaRPr/>
          </a:p>
        </p:txBody>
      </p:sp>
      <p:pic>
        <p:nvPicPr>
          <p:cNvPr id="148" name="Google Shape;148;p27"/>
          <p:cNvPicPr preferRelativeResize="0"/>
          <p:nvPr/>
        </p:nvPicPr>
        <p:blipFill rotWithShape="1">
          <a:blip r:embed="rId3">
            <a:alphaModFix/>
          </a:blip>
          <a:srcRect b="6313" l="0" r="0" t="14566"/>
          <a:stretch/>
        </p:blipFill>
        <p:spPr>
          <a:xfrm>
            <a:off x="0" y="727050"/>
            <a:ext cx="9144000" cy="406972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Order History page:</a:t>
            </a:r>
            <a:endParaRPr/>
          </a:p>
        </p:txBody>
      </p:sp>
      <p:pic>
        <p:nvPicPr>
          <p:cNvPr id="154" name="Google Shape;154;p28"/>
          <p:cNvPicPr preferRelativeResize="0"/>
          <p:nvPr/>
        </p:nvPicPr>
        <p:blipFill rotWithShape="1">
          <a:blip r:embed="rId3">
            <a:alphaModFix/>
          </a:blip>
          <a:srcRect b="5576" l="0" r="0" t="14192"/>
          <a:stretch/>
        </p:blipFill>
        <p:spPr>
          <a:xfrm>
            <a:off x="0" y="701650"/>
            <a:ext cx="9144000" cy="41267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Profile page:</a:t>
            </a:r>
            <a:endParaRPr/>
          </a:p>
        </p:txBody>
      </p:sp>
      <p:pic>
        <p:nvPicPr>
          <p:cNvPr id="160" name="Google Shape;160;p29"/>
          <p:cNvPicPr preferRelativeResize="0"/>
          <p:nvPr/>
        </p:nvPicPr>
        <p:blipFill rotWithShape="1">
          <a:blip r:embed="rId3">
            <a:alphaModFix/>
          </a:blip>
          <a:srcRect b="4834" l="0" r="0" t="13083"/>
          <a:stretch/>
        </p:blipFill>
        <p:spPr>
          <a:xfrm>
            <a:off x="0" y="686100"/>
            <a:ext cx="9144000" cy="422191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Profile while Editing:</a:t>
            </a:r>
            <a:endParaRPr/>
          </a:p>
        </p:txBody>
      </p:sp>
      <p:pic>
        <p:nvPicPr>
          <p:cNvPr id="166" name="Google Shape;166;p30"/>
          <p:cNvPicPr preferRelativeResize="0"/>
          <p:nvPr/>
        </p:nvPicPr>
        <p:blipFill rotWithShape="1">
          <a:blip r:embed="rId3">
            <a:alphaModFix/>
          </a:blip>
          <a:srcRect b="6308" l="0" r="0" t="14932"/>
          <a:stretch/>
        </p:blipFill>
        <p:spPr>
          <a:xfrm>
            <a:off x="0" y="745736"/>
            <a:ext cx="9144000" cy="405071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idx="2" type="body"/>
          </p:nvPr>
        </p:nvSpPr>
        <p:spPr>
          <a:xfrm>
            <a:off x="4939500" y="291725"/>
            <a:ext cx="3837000" cy="44988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Clr>
                <a:schemeClr val="dk2"/>
              </a:buClr>
              <a:buSzPts val="1100"/>
              <a:buNone/>
            </a:pPr>
            <a:r>
              <a:rPr lang="en"/>
              <a:t>We have created a Shopping website for Buyers and Sellers to buy and sell products </a:t>
            </a:r>
            <a:r>
              <a:rPr lang="en"/>
              <a:t>conveniently</a:t>
            </a:r>
            <a:r>
              <a:rPr lang="en"/>
              <a:t>. There are various features for both buyers &amp; sellers like viewing products, adding them to the cart, placing orders as well as checking out the previously ordered list for buyers and adding products with images for the buyers to view them for the sellers. They can also filter out and search according to their </a:t>
            </a:r>
            <a:r>
              <a:rPr lang="en"/>
              <a:t>convenience</a:t>
            </a:r>
            <a:r>
              <a:rPr lang="en"/>
              <a:t>.</a:t>
            </a:r>
            <a:endParaRPr/>
          </a:p>
        </p:txBody>
      </p:sp>
      <p:sp>
        <p:nvSpPr>
          <p:cNvPr id="70" name="Google Shape;70;p14"/>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87900" y="1535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Technologies Used:</a:t>
            </a:r>
            <a:endParaRPr/>
          </a:p>
        </p:txBody>
      </p:sp>
      <p:sp>
        <p:nvSpPr>
          <p:cNvPr id="76" name="Google Shape;76;p1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&gt; ASP.net MVC</a:t>
            </a:r>
            <a:endParaRPr/>
          </a:p>
          <a:p>
            <a:pPr indent="0" lvl="0" marL="0" rtl="0" algn="l">
              <a:spcBef>
                <a:spcPts val="1600"/>
              </a:spcBef>
              <a:spcAft>
                <a:spcPts val="0"/>
              </a:spcAft>
              <a:buNone/>
            </a:pPr>
            <a:r>
              <a:rPr lang="en"/>
              <a:t>&gt; ASP.net Web Api</a:t>
            </a:r>
            <a:endParaRPr/>
          </a:p>
          <a:p>
            <a:pPr indent="0" lvl="0" marL="0" rtl="0" algn="l">
              <a:spcBef>
                <a:spcPts val="1600"/>
              </a:spcBef>
              <a:spcAft>
                <a:spcPts val="0"/>
              </a:spcAft>
              <a:buNone/>
            </a:pPr>
            <a:r>
              <a:rPr lang="en"/>
              <a:t>&gt; Bootstrap 5</a:t>
            </a:r>
            <a:endParaRPr/>
          </a:p>
          <a:p>
            <a:pPr indent="0" lvl="0" marL="0" rtl="0" algn="l">
              <a:spcBef>
                <a:spcPts val="1600"/>
              </a:spcBef>
              <a:spcAft>
                <a:spcPts val="0"/>
              </a:spcAft>
              <a:buNone/>
            </a:pPr>
            <a:r>
              <a:rPr lang="en"/>
              <a:t>&gt; jQuery</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Homepage:</a:t>
            </a:r>
            <a:endParaRPr/>
          </a:p>
        </p:txBody>
      </p:sp>
      <p:pic>
        <p:nvPicPr>
          <p:cNvPr id="82" name="Google Shape;82;p16"/>
          <p:cNvPicPr preferRelativeResize="0"/>
          <p:nvPr/>
        </p:nvPicPr>
        <p:blipFill rotWithShape="1">
          <a:blip r:embed="rId3">
            <a:alphaModFix/>
          </a:blip>
          <a:srcRect b="6160" l="0" r="0" t="14044"/>
          <a:stretch/>
        </p:blipFill>
        <p:spPr>
          <a:xfrm>
            <a:off x="0" y="858676"/>
            <a:ext cx="9144000" cy="37781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Register Page</a:t>
            </a:r>
            <a:r>
              <a:rPr lang="en"/>
              <a:t>:</a:t>
            </a:r>
            <a:endParaRPr/>
          </a:p>
        </p:txBody>
      </p:sp>
      <p:pic>
        <p:nvPicPr>
          <p:cNvPr id="88" name="Google Shape;88;p17"/>
          <p:cNvPicPr preferRelativeResize="0"/>
          <p:nvPr/>
        </p:nvPicPr>
        <p:blipFill>
          <a:blip r:embed="rId3">
            <a:alphaModFix/>
          </a:blip>
          <a:stretch>
            <a:fillRect/>
          </a:stretch>
        </p:blipFill>
        <p:spPr>
          <a:xfrm>
            <a:off x="0" y="686110"/>
            <a:ext cx="9144001" cy="41121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Login P</a:t>
            </a:r>
            <a:r>
              <a:rPr lang="en"/>
              <a:t>age:</a:t>
            </a:r>
            <a:endParaRPr/>
          </a:p>
        </p:txBody>
      </p:sp>
      <p:pic>
        <p:nvPicPr>
          <p:cNvPr id="94" name="Google Shape;94;p18"/>
          <p:cNvPicPr preferRelativeResize="0"/>
          <p:nvPr/>
        </p:nvPicPr>
        <p:blipFill>
          <a:blip r:embed="rId3">
            <a:alphaModFix/>
          </a:blip>
          <a:stretch>
            <a:fillRect/>
          </a:stretch>
        </p:blipFill>
        <p:spPr>
          <a:xfrm>
            <a:off x="0" y="686100"/>
            <a:ext cx="9144047" cy="41069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Seller page while Adding products</a:t>
            </a:r>
            <a:r>
              <a:rPr lang="en"/>
              <a:t>:</a:t>
            </a:r>
            <a:endParaRPr/>
          </a:p>
        </p:txBody>
      </p:sp>
      <p:pic>
        <p:nvPicPr>
          <p:cNvPr id="100" name="Google Shape;100;p19"/>
          <p:cNvPicPr preferRelativeResize="0"/>
          <p:nvPr/>
        </p:nvPicPr>
        <p:blipFill rotWithShape="1">
          <a:blip r:embed="rId3">
            <a:alphaModFix/>
          </a:blip>
          <a:srcRect b="5570" l="0" r="0" t="13457"/>
          <a:stretch/>
        </p:blipFill>
        <p:spPr>
          <a:xfrm>
            <a:off x="0" y="664250"/>
            <a:ext cx="9144000" cy="416481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Seller Showdata page:</a:t>
            </a:r>
            <a:endParaRPr/>
          </a:p>
        </p:txBody>
      </p:sp>
      <p:pic>
        <p:nvPicPr>
          <p:cNvPr id="106" name="Google Shape;106;p20"/>
          <p:cNvPicPr preferRelativeResize="0"/>
          <p:nvPr/>
        </p:nvPicPr>
        <p:blipFill rotWithShape="1">
          <a:blip r:embed="rId3">
            <a:alphaModFix/>
          </a:blip>
          <a:srcRect b="5800" l="0" r="0" t="15915"/>
          <a:stretch/>
        </p:blipFill>
        <p:spPr>
          <a:xfrm>
            <a:off x="-32750" y="829075"/>
            <a:ext cx="9144000" cy="395893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87900" y="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Seller Profile page</a:t>
            </a:r>
            <a:r>
              <a:rPr lang="en"/>
              <a:t>:</a:t>
            </a:r>
            <a:endParaRPr/>
          </a:p>
        </p:txBody>
      </p:sp>
      <p:pic>
        <p:nvPicPr>
          <p:cNvPr id="112" name="Google Shape;112;p21"/>
          <p:cNvPicPr preferRelativeResize="0"/>
          <p:nvPr/>
        </p:nvPicPr>
        <p:blipFill rotWithShape="1">
          <a:blip r:embed="rId3">
            <a:alphaModFix/>
          </a:blip>
          <a:srcRect b="6313" l="0" r="0" t="14566"/>
          <a:stretch/>
        </p:blipFill>
        <p:spPr>
          <a:xfrm>
            <a:off x="0" y="757750"/>
            <a:ext cx="9144000" cy="406972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